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Dela Gothic One" panose="020B0604020202020204" charset="-128"/>
      <p:regular r:id="rId16"/>
    </p:embeddedFont>
    <p:embeddedFont>
      <p:font typeface="Bahnschrift Condensed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AD06C9-CEB8-49AB-A45A-83FD70DBFB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C3AE7-3524-4920-8DEE-B022490F2C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0A47-A4BF-4DB0-B3D8-32C04ED6FCC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0A661-FC24-417C-923E-F254819DA0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Group 10: Nakib Uddin Azadi,Fariba Ahmed,Tawsif Al Imam Ayon,Safwat Sadiq,Toufiq Omar.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B8BC5-01A1-434D-A814-D964DCE37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68B96-F39C-4C5F-B4A4-24C4E4AE9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1287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6:17.6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308 64 24575,'1422'0'0,"-1347"-1"0,0-3 0,139-26 0,-153 19 0,0 2 0,0 4 0,65 2 0,181 25 0,5-12 0,-88-7 0,-135 6 0,-2 3 0,0 5 0,110 35 0,-137-33 0,-35-10 0,0-1 0,1-1 0,45 6 0,-23-10 0,-31-3 0,1 1 0,-1 0 0,0 2 0,0 0 0,0 1 0,-1 1 0,19 7 0,-15-3 0,2 0 0,-2 0 0,1 1 0,-1 2 0,-1 0 0,0 0 0,21 21 0,-39-32 0,0 0 0,0 0 0,0-1 0,0 1 0,-1 0 0,1 0 0,0 0 0,-1 1 0,1-1 0,-1 0 0,1 0 0,-1 0 0,0 0 0,1 0 0,-1 1 0,0-1 0,0 0 0,0 0 0,0 0 0,0 1 0,0-1 0,0 0 0,0 0 0,-1 0 0,1 1 0,0-1 0,-1 0 0,1 0 0,-1 0 0,1 0 0,-1 0 0,1 0 0,-1 0 0,0 0 0,0 0 0,0 0 0,1 0 0,-2 1 0,-5 4 0,0-1 0,0 1 0,0-1 0,-12 5 0,5-1 0,-5 2 0,-1-1 0,0-1 0,-1-1 0,-28 8 0,24-9 0,0 2 0,-35 17 0,42-15 0,-1-2 0,0 0 0,-1 0 0,0-2 0,0-1 0,0 0 0,-1-1 0,-40 3 0,-76 4 0,-13 1 0,76-11 0,-258 15 0,117-8 0,-25 4 0,166-2 0,-39 6 0,-195 5 0,-115-47 0,296 9 0,-168-29 0,207 30 0,-134-7 0,121 13 0,-158-34 0,160 14 0,-9-2 0,54 18 0,-53-22 0,91 28 0,1 0 0,0-1 0,1 0 0,-1-2 0,2 1 0,-22-20 0,-66-75 0,100 103 0,0 0 0,0 0 0,0 0 0,0 0 0,1 0 0,-1 0 0,0 1 0,0-1 0,0 0 0,0 0 0,0 1 0,-1-1 0,1 1 0,0-1 0,0 1 0,0-1 0,-2 1 0,2 0 0,1 0 0,0 0 0,-1 0 0,1 1 0,-1-1 0,1 0 0,0 0 0,-1 1 0,1-1 0,0 0 0,-1 0 0,1 1 0,0-1 0,0 1 0,-1-1 0,1 0 0,0 1 0,0-1 0,0 1 0,-1-1 0,1 0 0,0 1 0,0-1 0,0 1 0,0-1 0,0 1 0,0-1 0,0 0 0,0 1 0,0 5 0,0 0 0,0 0 0,1 0 0,0 0 0,2 9 0,10 26 0,19 41 0,-5-15 0,-22-51 0,2 0 0,0-1 0,0 0 0,1 0 0,14 18 0,-18-28 0,1 1 0,0-1 0,0 0 0,0-1 0,1 1 0,0-1 0,0 0 0,0 0 0,0-1 0,0 0 0,1 0 0,-1 0 0,1-1 0,0 0 0,9 2 0,40 2 0,0-3 0,104-7 0,-54 0 0,-70 5 0,0-3 0,0-1 0,0-1 0,-1-2 0,70-22 0,-58 10 0,-8 3 0,1 1 0,0 2 0,45-7 0,-40 9 0,-1-1 0,69-28 0,-61 20 0,66-15 0,-82 25 0,56-23 0,-60 19 0,1 2 0,39-9 0,-19 13 0,103-1 0,-101 8 0,89-13 0,-12-16 0,-79 15 0,99-11 0,100 23 0,-132 4 0,-87 0 0,1 2 0,-1 1 0,0 2 0,-1 1 0,48 18 0,-22-7 0,169 35 0,-142-33 0,-58-16 0,0 2 0,-1 1 0,26 11 0,-20-7 0,0-2 0,1-1 0,-1-1 0,36 3 0,-22-3 0,58 17 0,-92-21-273,0 0 0,-1 2 0,1-1 0,12 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41.6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24575,'5'0'0,"7"0"0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45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24575,'1220'0'0,"-1190"1"0,1 3 0,-1 0 0,47 14 0,-36-8 0,44 5 0,66-5 0,156-11 0,-120-2 0,1296 3 0,-1458 2 0,0 1 0,0 1 0,-1 1 0,30 9 0,50 11 0,-100-25 0,9 2 0,0 0 0,0 1 0,0 0 0,19 8 0,-30-10 0,0-1 0,0 1 0,0 0 0,-1 0 0,1 0 0,0 0 0,0 0 0,0 1 0,-1-1 0,1 1 0,-1-1 0,1 1 0,-1-1 0,0 1 0,1 0 0,-1 0 0,0-1 0,0 1 0,0 0 0,0 0 0,-1 0 0,1 0 0,0 0 0,-1 1 0,0-1 0,1 0 0,-1 0 0,0 0 0,0 0 0,0 0 0,0 0 0,-1 1 0,1-1 0,0 0 0,-1 0 0,-1 3 0,1-2 0,-1-1 0,1 0 0,-1 0 0,0 0 0,1 0 0,-1 0 0,0 0 0,0 0 0,0 0 0,-1-1 0,1 1 0,0-1 0,-1 0 0,1 0 0,-1 0 0,1 0 0,-1 0 0,1 0 0,-1-1 0,-3 1 0,-60 7 0,55-8 0,-303 0 0,137-3 0,-203 3 0,337 3 0,0 1 0,-73 18 0,-29 3 0,-315-16 0,267-12 0,-1535 3 0,1705 2-35,0 0 1,-30 7-1,26-4-1226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02.5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24575,'57'3'0,"0"3"0,-1 2 0,61 17 0,73 11 0,82 14 0,-175-29 0,-27-9 0,119 6 0,75-15 0,65 3 0,-7 10 0,-242-17 0,1-4 0,79-14 0,98-32 0,-202 44 0,89-1 0,-88 8 0,87-14 0,-81 2 0,78-25 0,-118 31 0,0 0 0,0 1 0,0 2 0,24-1 0,95 3 0,-73 3 0,-50-2 0,230 10 0,-220-6 0,-1 1 0,1 1 0,-1 2 0,0 1 0,-1 1 0,39 19 0,104 67 0,-158-88 0,-1 0 0,0 1 0,-1 0 0,0 1 0,-1 0 0,1 0 0,-2 1 0,0 0 0,9 16 0,-7-10 0,-1 0 0,-1 1 0,-1 0 0,0 1 0,8 37 0,-14-49 0,0-1 0,-1 1 0,0-1 0,0 1 0,-1 0 0,1-1 0,-1 1 0,-1-1 0,1 1 0,-1-1 0,0 0 0,0 0 0,-1 0 0,0 0 0,0 0 0,-1 0 0,1-1 0,-1 0 0,0 1 0,-1-1 0,1-1 0,-1 1 0,0-1 0,0 0 0,-7 5 0,-12 6 0,-1 0 0,-1-2 0,0-1 0,-37 12 0,62-24 0,-131 46 0,-2-7 0,-168 27 0,228-57 0,0-4 0,-117-7 0,66 0 0,-909 1 0,766 19 0,167-8 0,-27 3 0,-97 6 0,186-16 0,1 1 0,-53 13 0,-23 4 0,-432 19 0,460-36 0,-24 8 0,68-6 0,-46 1 0,84-7 0,0 0 0,-1 0 0,1 0 0,0-1 0,0 0 0,-1 0 0,1 0 0,0 0 0,0-1 0,0 1 0,0-1 0,0 0 0,1 0 0,-1-1 0,0 1 0,1-1 0,0 0 0,-6-5 0,4 1 0,0 0 0,1 0 0,0 0 0,1-1 0,-1 1 0,1-1 0,1 0 0,-1 0 0,0-8 0,-5-34 0,3 0 0,1-1 0,3 1 0,6-52 0,-2-3 0,-3 69 0,-1 19 0,0 0 0,2 0 0,0 0 0,4-18 0,-4 31 0,0 0 0,0 1 0,0-1 0,0 1 0,1-1 0,-1 1 0,1-1 0,0 1 0,0 0 0,0 0 0,1 0 0,-1 0 0,1 0 0,-1 1 0,1-1 0,0 1 0,0-1 0,0 1 0,0 0 0,1 0 0,-1 1 0,1-1 0,4-1 0,12-2 0,-1 2 0,0 0 0,1 1 0,37 1 0,81 13 0,-66 2 0,0 4 0,90 34 0,-95-29 0,358 136 0,-367-136 0,-30-13 0,0-2 0,1 0 0,0-2 0,1-1 0,39 1 0,151-9 0,-91-1 0,848 2 0,-583 2 0,-341-2 0,1-2 0,-1-3 0,80-20 0,-93 18 0,-24 6 0,1 0 0,-1-1 0,0-1 0,0 0 0,0-1 0,-1-1 0,0 0 0,0-1 0,19-14 0,96-94 0,-127 113 0,1 0 0,0 0 0,0 1 0,0 0 0,1 0 0,-1 0 0,0 0 0,1 1 0,-1 0 0,1 0 0,0 0 0,-1 0 0,1 1 0,0 0 0,-1 0 0,1 0 0,6 1 0,3 2 0,-1 1 0,0 0 0,0 1 0,19 10 0,-26-12 0,13 5 0,-30-15 0,-38-19 0,-111-45 0,-323-95 0,467 162 0,5 0 0,0 1 0,0 1 0,-17-2 0,25 4 0,0 0 0,0 0 0,0 0 0,0 0 0,-1 1 0,1-1 0,0 1 0,0 0 0,0 0 0,0 0 0,1 0 0,-1 1 0,0-1 0,0 1 0,1 0 0,-1 0 0,-2 2 0,-16 14 0,-1-1 0,0-1 0,-1-1 0,-1-1 0,-50 21 0,-136 37 0,75-39 0,-181 22 0,233-43 0,27-2 0,1 3 0,1 2 0,-85 37 0,107-40 0,-1-2 0,0-1 0,-1-1 0,-62 6 0,53-9 0,0 2 0,1 1 0,-51 18 0,20-5 0,-128 17 0,113-29 0,-1-4 0,-101-7 0,59-1 0,72 3 0,11 2 0,0-3 0,0-1 0,0-3 0,-78-18 0,111 20 0,-31-11 0,44 14 0,0-1 0,0 1 0,1-1 0,-1 1 0,0-1 0,0 0 0,1 0 0,-1 0 0,0 0 0,1 0 0,-1 0 0,1-1 0,0 1 0,-1 0 0,1-1 0,-2-1 0,4 2 0,0 0 0,-1 0 0,1 0 0,0 0 0,-1 1 0,1-1 0,0 0 0,0 0 0,0 1 0,0-1 0,0 1 0,0-1 0,0 1 0,0-1 0,0 1 0,0-1 0,0 1 0,0 0 0,0 0 0,0-1 0,0 1 0,0 0 0,0 0 0,2 0 0,51-7 0,0 1 0,89 4 0,-72 2 0,568 1 0,-194 1 0,-233 13 0,0 0 0,-143-14 0,62 1 0,257-30 0,-349 19 0,-1-2 0,0-1 0,45-22 0,28-9 0,-97 38 0,0 0 0,0-1 0,-1 0 0,20-12 0,-28 14 0,1 0 0,-1-1 0,0 1 0,-1-1 0,1 0 0,-1 0 0,0 0 0,-1-1 0,1 0 0,-1 1 0,0-1 0,3-8 0,1-4 0,2-7 0,21-41 0,-27 60 0,1 1 0,-1-1 0,1 1 0,0-1 0,1 2 0,-1-1 0,1 0 0,0 1 0,0 0 0,0 0 0,1 0 0,6-3 0,-7 5 0,1 0 0,0 1 0,-1 0 0,1 0 0,0 0 0,-1 0 0,1 1 0,0 0 0,0 1 0,-1-1 0,1 1 0,0 0 0,-1 1 0,1-1 0,-1 1 0,1 0 0,-1 0 0,0 1 0,0-1 0,0 1 0,6 5 0,11 8 0,0 1 0,-1 1 0,20 22 0,-30-30 0,25 29 0,-27-28 0,0 0 0,1 0 0,1-1 0,0-1 0,0 0 0,21 12 0,27 13 0,46 21 0,-39-20 0,-51-25 0,1-1 0,1-1 0,0 0 0,0-1 0,23 5 0,0-3-1365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8:14.6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96 1 24575,'0'1'0,"-1"-1"0,1 1 0,0 0 0,-1 0 0,1 0 0,0-1 0,-1 1 0,1 0 0,0 0 0,0 0 0,0 0 0,0-1 0,0 1 0,0 0 0,0 0 0,0 0 0,0 0 0,1 0 0,-1-1 0,0 1 0,0 0 0,1 0 0,-1 0 0,1-1 0,-1 1 0,0 0 0,1-1 0,0 1 0,-1 0 0,1-1 0,-1 1 0,1 0 0,0-1 0,-1 1 0,1-1 0,0 1 0,-1-1 0,1 0 0,1 1 0,36 23 0,-38-24 0,58 29 0,2-3 0,0-3 0,66 17 0,198 30 0,-139-43 0,203 3 0,196-30 0,-235 0 0,83-3 0,-142-31 0,-149 14 0,-89 16 0,-32 3 0,1-1 0,35-8 0,2-5 0,0 4 0,117-8 0,121 16 0,-269 3 0,13 3 0,-1 2 0,0 2 0,59 17 0,-63-14 0,-28-9 0,0 1 0,-1 0 0,1 1 0,-1-1 0,1 1 0,-1 1 0,0-1 0,0 1 0,-1 0 0,1 0 0,5 6 0,-7-5 0,-1-1 0,1 1 0,-1 0 0,-1-1 0,1 1 0,-1 1 0,0-1 0,0 0 0,0 0 0,-1 1 0,1-1 0,-2 1 0,1 0 0,0 8 0,1 33 0,-3 0 0,-1-1 0,-16 86 0,17-127 0,1-1 0,-2 1 0,1-1 0,0 0 0,-1 0 0,0 1 0,0-1 0,0 0 0,-1 0 0,1-1 0,-1 1 0,0 0 0,0-1 0,0 0 0,-1 0 0,1 0 0,-1 0 0,1 0 0,-1-1 0,0 1 0,0-1 0,0 0 0,0 0 0,-1-1 0,1 1 0,0-1 0,-1 0 0,1 0 0,-1 0 0,-8-1 0,-50 5 0,1-4 0,-70-7 0,9 1 0,-1114 2 0,647 5 0,-985-2 0,1550 1 0,-36 7 0,44-5 0,0-1 0,0 0 0,-1-1 0,-33-3 0,46 2 0,-1-2 0,1 1 0,-1-1 0,1 0 0,0 0 0,0 0 0,0-1 0,0 1 0,0-1 0,0-1 0,1 1 0,-1-1 0,1 1 0,0-1 0,0-1 0,1 1 0,-1 0 0,1-1 0,-4-7 0,-1-2 0,1 0 0,1-1 0,1 0 0,0 0 0,1 0 0,-5-29 0,-1-98 0,7 70 0,2 56 0,0 6 0,0 0 0,0 0 0,1 0 0,1 1 0,1-14 0,-1 21 0,-1 1 0,1-1 0,-1 1 0,1-1 0,-1 1 0,1 0 0,0-1 0,-1 1 0,1 0 0,0-1 0,0 1 0,0 0 0,0 0 0,0 0 0,0 0 0,0 0 0,1 0 0,-1 0 0,0 0 0,1 0 0,-1 1 0,0-1 0,1 0 0,-1 1 0,1 0 0,-1-1 0,1 1 0,-1 0 0,1-1 0,-1 1 0,1 0 0,-1 0 0,1 0 0,-1 0 0,1 1 0,-1-1 0,1 0 0,-1 1 0,1-1 0,2 2 0,19 5 0,0 2 0,0 1 0,26 15 0,19 8 0,183 65 0,-216-87 0,1-2 0,1-1 0,-1-3 0,1 0 0,53-2 0,1052-10 0,-856 7 0,-35 15 0,-42-1 0,77 6 0,-151-9 0,183-9 0,-153-4 0,127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6:19.9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2227 66 24575,'0'5'0,"0"0"0,-1 0 0,1 0 0,-1-1 0,0 1 0,0 0 0,0-1 0,-1 1 0,0-1 0,0 1 0,0-1 0,0 0 0,0 0 0,-1 0 0,0 0 0,0 0 0,0-1 0,0 1 0,-1-1 0,1 0 0,-1 0 0,0 0 0,0 0 0,0-1 0,0 0 0,0 1 0,-1-2 0,1 1 0,-1 0 0,1-1 0,-8 2 0,-13 1 0,0-1 0,0 0 0,-1-2 0,-43-4 0,32 2 0,-1164-4 0,696 7 0,476-2 0,7 1 0,0-1 0,0-1 0,-1-1 0,2-1 0,-38-9 0,58 12 0,-1-1 0,1 1 0,0-1 0,-1 1 0,1-1 0,0 1 0,-1-1 0,1 0 0,0 0 0,0 0 0,0 0 0,-1 0 0,1 0 0,0 0 0,0 0 0,1 0 0,-3-2 0,3 2 0,0 1 0,0-1 0,0 0 0,0 1 0,0-1 0,0 0 0,0 0 0,0 1 0,1-1 0,-1 0 0,0 1 0,0-1 0,0 0 0,1 1 0,-1-1 0,0 0 0,1 1 0,-1-1 0,0 1 0,1-1 0,-1 1 0,1-1 0,-1 1 0,2-2 0,2-1 0,0 0 0,0 0 0,1 0 0,0 1 0,-1 0 0,1 0 0,9-3 0,14-1 0,0 0 0,30 0 0,-29 3 0,57-12 0,-25-2 0,-16 2 0,1 3 0,0 2 0,65-6 0,-23 17 299,-61 0-715,0-1 0,1-1 0,26-5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5:57.2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420 33 24575,'-3'4'0,"8"3"0,11 6 0,-5-8 0,1 0 0,-1-1 0,1-1 0,0 1 0,0-2 0,19 3 0,82 0 0,-68-4 0,852 3 0,-463-7 0,828 3 0,-1229-2 0,0-2 0,-1-1 0,0-2 0,60-20 0,-60 16 0,1 2 0,0 0 0,1 3 0,55-5 0,-55 11 0,222 4 0,-244-3 0,1 0 0,0 1 0,-1 1 0,0 0 0,1 0 0,-1 1 0,15 8 0,-22-9 0,0-1 0,-1 1 0,0 0 0,1 1 0,-1-1 0,0 1 0,0 0 0,-1 0 0,1 0 0,-1 0 0,0 0 0,0 1 0,-1 0 0,1-1 0,-1 1 0,0 0 0,0 0 0,-1 1 0,3 8 0,-1 7 0,-1 0 0,-1 0 0,0 1 0,-2-1 0,0 0 0,-1 0 0,-2 0 0,0 0 0,-8 23 0,9-34 0,-2 0 0,1 0 0,-1 0 0,0 0 0,-1-1 0,-1 0 0,1 0 0,-12 12 0,12-16 0,0 0 0,0 0 0,0 0 0,-1-1 0,0 0 0,0 0 0,0-1 0,0 0 0,-1 0 0,1 0 0,-1-1 0,-14 2 0,-16 1 0,6-1 0,-52 13 0,43-7 0,0-1 0,0-2 0,-58 1 0,-127-8 0,94-2 0,-705 2 0,656 15 0,3 1 0,-1342-18 0,1337 17 0,15 0 0,133-13 0,21-1 0,0 0 0,0 0 0,0-2 0,0 0 0,0 0 0,-23-7 0,33 6 0,0 0 0,0 0 0,0-1 0,1 1 0,-1-1 0,1 0 0,0 0 0,0-1 0,0 1 0,0 0 0,0-1 0,1 0 0,0 1 0,0-1 0,0 0 0,0 0 0,0-1 0,1 1 0,0 0 0,0 0 0,-1-9 0,-1-9 0,0-1 0,3-44 0,0 53 0,-1-27 0,0 26 0,0 1 0,2-1 0,-1 0 0,2 0 0,0 0 0,6-21 0,-7 33 0,1 1 0,0-1 0,-1 1 0,1-1 0,0 1 0,0 0 0,1 0 0,-1-1 0,0 2 0,1-1 0,-1 0 0,1 0 0,-1 1 0,1-1 0,0 1 0,0 0 0,0 0 0,0 0 0,0 0 0,0 1 0,0-1 0,4 1 0,10-2 0,1 1 0,31 3 0,-26-1 0,-2 0 0,1-1 0,0-1 0,-1-1 0,0-1 0,36-10 0,-11 1 0,1 3 0,0 1 0,66-2 0,145 11 0,-98 2 0,-119-3 0,50-1 0,159 20 0,-186-12 0,93-1 0,-89-6 0,69 10 0,-123-7 0,180 31 0,-168-29 0,0-2 0,38 2 0,-38-4 0,-1 1 0,46 10 0,-16 1 0,0-3 0,72 5 0,115-10 0,17-4 0,154-4 0,-376-1 0,0-2 0,-1-1 0,60-21 0,-63 17 0,1 1 0,1 2 0,0 1 0,53-3 0,-52 9 0,-9-1 0,0 2 0,0 1 0,0 1 0,28 6 0,-49-6 0,1 0 0,-1 1 0,0-1 0,0 1 0,-1 1 0,1-1 0,-1 1 0,1 0 0,-1 0 0,0 1 0,-1-1 0,5 6 0,6 10 0,26 42 0,-30-43 0,27 35 0,-34-49 0,1-1 0,-1 1 0,1-1 0,0 0 0,0 0 0,1 0 0,6 3 0,-11-6 0,1 0 0,-1-1 0,1 1 0,-1-1 0,1 1 0,-1-1 0,1 0 0,-1 1 0,1-1 0,-1 0 0,1 0 0,-1 0 0,1 0 0,-1-1 0,1 1 0,-1 0 0,1-1 0,-1 1 0,0-1 0,1 1 0,-1-1 0,0 1 0,1-1 0,-1 0 0,0 0 0,1 0 0,-1 0 0,0 0 0,0 0 0,0 0 0,0 0 0,0 0 0,0-1 0,-1 1 0,1 0 0,1-2 0,0 0 0,0-1 0,0 1 0,0-1 0,-1 0 0,1 1 0,-1-1 0,0 0 0,0 0 0,0 0 0,-1 0 0,1 0 0,-1 0 0,0 0 0,0 0 0,-1 0 0,1 0 0,-1 0 0,1 0 0,-1 0 0,-1 0 0,1 0 0,0 0 0,-1 1 0,0-1 0,0 1 0,0-1 0,0 1 0,-1 0 0,1 0 0,-1-1 0,0 2 0,0-1 0,0 0 0,0 1 0,0-1 0,-1 1 0,1 0 0,-1 0 0,1 0 0,-1 1 0,0-1 0,0 1 0,-5-1 0,-28-3 0,1 2 0,0 1 0,-62 6 0,17 0 0,-629-1 0,627-3 0,55 2 0,0 2 0,0 0 0,1 2 0,0 1 0,0 2 0,1 0 0,-26 14 0,-68 20 0,105-35 0,27-5 0,36-1 0,-41-2 0,263-19 0,-138 6 0,-13 0 0,78-3 0,50 0 322,-57 3-2009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6:36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274 1 24575,'1201'0'0,"-1168"2"0,1 2 0,-1 1 0,-1 2 0,53 18 0,-43-12 0,0-2 0,54 7 0,-80-17 0,171 27 0,-124-16 0,0-2 0,77 2 0,127-11 0,-127-3 0,-93 5 0,1 2 0,77 17 0,-73-11 0,91 8 0,306-18 0,-216-3 0,46 2 0,-266 1 0,0 0 0,0 1 0,0 1 0,-1 0 0,1 1 0,-1 0 0,0 0 0,0 2 0,0-1 0,-1 2 0,0-1 0,20 17 0,-10-6 0,0 2 0,-1 1 0,0 1 0,30 43 0,-46-59 0,-1 0 0,1 0 0,-1 1 0,-1-1 0,1 1 0,-1-1 0,0 1 0,0 0 0,2 10 0,-4-13 0,0-1 0,0 1 0,-1 0 0,1-1 0,0 1 0,-1 0 0,1-1 0,-1 1 0,0 0 0,0-1 0,0 1 0,0-1 0,-1 0 0,1 1 0,-1-1 0,1 0 0,-1 0 0,0 0 0,0 0 0,0 0 0,0 0 0,0-1 0,0 1 0,-3 1 0,-18 10 0,-1-1 0,-1-1 0,0-1 0,-40 11 0,11-4 0,-15 4 0,-129 22 0,-76-8 0,62-10 0,-183 15 0,-169-29 0,367-12 0,175 2 0,0 2 0,1 0 0,0 1 0,-39 14 0,34-10 0,1-1 0,-46 6 0,-257-9 0,176-7 0,-527 3 0,600-3 0,-114-21 0,171 20 0,0-1 0,0 0 0,1-2 0,0-1 0,1 0 0,-1-2 0,-36-22 0,-75-50 0,-45-30 0,170 107 0,0 0 0,0-1 0,0 0 0,1-1 0,0 1 0,0-1 0,1 0 0,-1 0 0,2-1 0,-1 0 0,1 0 0,0 0 0,1 0 0,-1-1 0,2 1 0,-1-1 0,1 0 0,1 1 0,0-1 0,0 0 0,0 0 0,1 0 0,3-18 0,-2 22 0,0 0 0,1 0 0,-1 0 0,1 0 0,0 0 0,1 1 0,-1-1 0,1 1 0,0-1 0,0 1 0,1 0 0,-1 0 0,1 0 0,0 1 0,0-1 0,0 1 0,0 0 0,8-4 0,6-3 0,1 0 0,-1 2 0,29-10 0,-25 12 0,0 1 0,0 0 0,0 2 0,31-2 0,94 7 0,-78 0 0,455 0 0,-481 0 0,66 12 0,29 1 0,44-12 0,125 5 0,193 38 0,-69-42 0,-231-7 0,-189 3 0,31-1 0,1 2 0,0 1 0,0 3 0,71 16 0,-61-4 0,-16-6 0,76 15 0,-95-24 0,-1 0 0,1 2 0,-1 0 0,0 0 0,0 2 0,-1 0 0,30 15 0,-18-6 0,12 8 0,-40-22 0,0-1 0,0 0 0,0 0 0,0 0 0,0 0 0,0 0 0,0 0 0,0 0 0,0 0 0,0 0 0,0 1 0,1-1 0,-1 0 0,0 0 0,0 0 0,0 0 0,0 0 0,0 0 0,0 1 0,0-1 0,0 0 0,0 0 0,0 0 0,0 0 0,0 0 0,0 0 0,0 1 0,0-1 0,0 0 0,0 0 0,0 0 0,-1 0 0,1 0 0,0 0 0,0 0 0,0 1 0,0-1 0,0 0 0,0 0 0,0 0 0,0 0 0,0 0 0,0 0 0,0 0 0,-1 0 0,1 0 0,0 0 0,0 1 0,0-1 0,0 0 0,0 0 0,0 0 0,-1 0 0,1 0 0,0 0 0,-13 3 0,-14-1 0,-42-1 0,33-2 0,0 1 0,1 2 0,-1 2 0,-48 11 0,-220 46 0,-4-25 0,284-34 0,-224 39 0,167-24 0,-1-4 0,-120 4 0,-1482-21 0,1676 4 38,0 0 0,0-1 0,0 0 0,0 0 0,0-1 0,0 0 0,0 0 0,-7-4 0,12 5-97,1 0 0,0 0 0,0-1 0,-1 1 0,1-1 0,0 1 1,0-1-1,0 0 0,1 0 0,-1 0 0,0 0 0,1 0 1,-1 0-1,1 0 0,0 0 0,0-1 0,0 1 0,0-1 0,0 1 1,0 0-1,1-1 0,-1 0 0,1 1 0,0-1 0,-1 1 1,1-1-1,1 1 0,-1-5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6:48.8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128 1 24575,'3695'0'0,"-3672"1"0,0 0 0,0 2 0,-1 1 0,0 1 0,1 0 0,-1 2 0,-1 0 0,0 2 0,0 0 0,0 2 0,34 23 0,-33-20 0,1-1 0,-1 2 0,0 0 0,-1 2 0,24 23 0,-40-33 0,1-1 0,-1 1 0,0 0 0,-1 0 0,0 0 0,0 1 0,0 0 0,-1 0 0,0 0 0,-1 0 0,1 0 0,-2 0 0,1 1 0,-1-1 0,0 1 0,-1-1 0,-1 16 0,-1-14 0,0 1 0,0-1 0,-1 0 0,-1 0 0,0-1 0,0 1 0,-7 10 0,-4 6 0,-24 30 0,31-46 0,0-1 0,-1 1 0,0-2 0,-1 0 0,1 0 0,-2-1 0,1 0 0,-1 0 0,0-1 0,0-1 0,-1 0 0,0 0 0,0-1 0,0-1 0,-18 3 0,-13 0 0,0-3 0,-1-1 0,-47-5 0,28 2 0,-1983-4 0,1143 7 0,257-2 0,633 0 0,-1 0 0,0-1 0,0-1 0,1 0 0,-21-6 0,30 7 0,0-1 0,0 1 0,0-1 0,0 0 0,1 0 0,-1 0 0,1-1 0,-1 0 0,1 1 0,0-1 0,0 0 0,0 0 0,0-1 0,1 1 0,0 0 0,-1-1 0,1 0 0,0 1 0,0-1 0,1 0 0,-1 0 0,0-6 0,-2-17 0,2 0 0,1 0 0,1 0 0,1-1 0,6-35 0,-6 58 0,-1-1 0,1 1 0,0-1 0,1 1 0,-1-1 0,1 1 0,0-1 0,1 1 0,2-5 0,-2 7 0,-1 0 0,0 0 0,1 1 0,0 0 0,-1-1 0,1 1 0,0 0 0,0 0 0,0 0 0,1 1 0,-1-1 0,0 1 0,1 0 0,-1 0 0,7-1 0,29-5 0,0 1 0,54 1 0,87 8 0,-80 0 0,874 1 0,-627-5 0,-128-14 0,-38 1 0,80 12 0,206-14 0,-49 4 0,-170 11 0,-153-10 265,-79 7-447,0 2 1,0-1 0,0 2 0,0 0 0,1 1 0,-1 1 0,0 1 0,29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03.2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203 185 24575,'3426'0'0,"-3388"4"0,0 1 0,0 1 0,0 3 0,70 25 0,-105-33 0,32 12 0,-1 0 0,0 3 0,38 23 0,-52-26 0,1 1 0,-2 1 0,0 0 0,-1 2 0,30 32 0,-46-45 0,1-1 0,0 0 0,-1 1 0,0-1 0,0 1 0,0 0 0,0 0 0,-1 0 0,1 0 0,-1 0 0,0 0 0,0 0 0,0 0 0,-1 7 0,0-8 0,0-1 0,-1 1 0,0 0 0,0 0 0,0 0 0,0-1 0,0 1 0,-1 0 0,1-1 0,-1 1 0,1-1 0,-1 0 0,0 1 0,0-1 0,0 0 0,0 0 0,-1 0 0,1-1 0,0 1 0,-1 0 0,1-1 0,-4 2 0,-21 9 0,-1 0 0,0-1 0,0-2 0,-35 6 0,-34 12 0,67-18 0,-1-1 0,0-2 0,-57 5 0,-95-8 0,174-4 0,-21 3 0,-1 0 0,-37 8 0,-39 4 0,106-14 0,-215 19 0,147-9 0,28-5 0,-56 15 0,52-9 0,0-1 0,-1-3 0,-50 1 0,-141-6 0,70-3 0,4 7 0,-222 35 0,304-32 0,-1-4 0,-116-6 0,70-1 0,-342-16 0,196 4 0,245 12 0,-1-2 0,0-1 0,1-2 0,0-1 0,-48-20 0,60 21 0,1 0 0,1-2 0,0 0 0,0-1 0,1 0 0,0-1 0,1-1 0,0 0 0,0-1 0,2 0 0,-11-15 0,10 5 0,0 0 0,2 0 0,1-1 0,-7-25 0,15 45 0,-2-7 0,0 1 0,0-1 0,1 0 0,-1-11 0,3 19 0,0 0 0,0 0 0,0 0 0,0 0 0,1 0 0,-1 0 0,1 0 0,0 0 0,0 0 0,0 0 0,0 0 0,0 1 0,1-1 0,-1 0 0,1 1 0,0-1 0,-1 1 0,1 0 0,0 0 0,4-3 0,1 0 0,0 1 0,1-1 0,0 2 0,0-1 0,0 1 0,0 0 0,1 1 0,-1 0 0,1 0 0,9 0 0,97-3 0,-83 5 0,301 3 0,-112 0 0,-200-2 0,1 1 0,-1 0 0,0 2 0,-1 0 0,30 11 0,94 46 0,-111-45 0,0 0 0,1-3 0,1-1 0,0-1 0,48 8 0,25-12 0,169-8 0,-120-3 0,75 19 0,-28-1 0,-118-14 0,-1-4 0,153-27 0,-40 9 0,-141 19 0,-1-3 0,76-18 0,-108 18 0,26-9 0,0 3 0,0 2 0,1 2 0,76-3 0,-45 12 0,105 3 0,-172-3 0,-1 1 0,1 0 0,-1 1 0,0 1 0,0 0 0,0 1 0,-1 0 0,1 1 0,-1 1 0,0 0 0,17 14 0,-22-15 0,0 1 0,0 0 0,-1 1 0,0 0 0,-1 0 0,0 1 0,0-1 0,0 1 0,-1 1 0,-1-1 0,0 1 0,0-1 0,0 1 0,-2 0 0,1 1 0,2 19 0,-5-20 0,1 0 0,-1 0 0,0 0 0,-1 0 0,0 0 0,-1-1 0,0 1 0,-6 15 0,7-20 0,-1-1 0,0 0 0,-1 1 0,1-1 0,-1 0 0,0 0 0,0 0 0,0 0 0,0-1 0,-1 0 0,1 1 0,-1-1 0,0 0 0,0-1 0,0 1 0,0-1 0,-1 1 0,1-1 0,0-1 0,-6 3 0,-17 0 0,0 0 0,0-2 0,0-1 0,-51-4 0,24 0 0,-224 1 0,-113-5 0,285 0 0,-173-33 0,129 0 0,103 25 0,-2 2 0,0 2 0,-55-5 0,-123-13 0,146 15 0,-141-5 0,-604 21 0,782-3 0,0-3 0,-72-15 0,-83-32 0,197 50 0,-41-14 0,40 14 0,1 0 0,-1-1 0,1 1 0,-1-1 0,1 1 0,0-1 0,0 0 0,0 0 0,0 0 0,0 0 0,0 0 0,0 0 0,-1-4 0,2 5 0,1 1 0,0-1 0,0 0 0,0 1 0,0-1 0,0 0 0,0 1 0,0-1 0,0 0 0,0 1 0,0-1 0,0 0 0,0 1 0,0-1 0,1 0 0,-1 1 0,0-1 0,0 1 0,1-1 0,-1 0 0,0 1 0,1-1 0,-1 1 0,1-1 0,-1 1 0,1-1 0,-1 1 0,1 0 0,-1-1 0,1 1 0,-1-1 0,1 1 0,0 0 0,-1 0 0,1-1 0,0 1 0,-1 0 0,1 0 0,0 0 0,-1-1 0,2 1 0,31-6 0,-30 6 0,28-3 0,0 2 0,0 2 0,0 0 0,49 10 0,121 37 0,-92-20 0,-13-5 0,4 3 0,166 20 0,-186-36 0,78 22 0,-8-1 0,-22-12 0,0-5 0,147-4 0,748-12 0,-637 2 0,-375 0 0,0-1 0,0 0 0,-1 0 0,1-1 0,0-1 0,-1 1 0,1-2 0,-1 0 0,0 0 0,0-1 0,0 0 0,-1 0 0,0-1 0,0-1 0,0 1 0,10-12 0,-2 3 0,-1 0 0,-1-2 0,0 0 0,18-27 0,-27 33 0,0 0 0,0 0 0,-1 0 0,0 0 0,-1-1 0,-1 0 0,0 0 0,0 0 0,1-21 0,-6-149 0,-2 120 0,8-87 0,-4 147 0,0 0 0,0 0 0,1 0 0,-1 0 0,1 0 0,-1 0 0,1 0 0,0 0 0,0 0 0,0 0 0,0 1 0,1-3 0,-1 3 0,0 1 0,-1-1 0,1 0 0,0 1 0,-1-1 0,1 1 0,0-1 0,0 1 0,-1 0 0,1-1 0,0 1 0,0 0 0,0 0 0,0-1 0,-1 1 0,1 0 0,0 0 0,0 0 0,0 0 0,1 0 0,1 1 0,0 0 0,-1 0 0,1 0 0,-1 0 0,1 0 0,-1 0 0,1 1 0,-1-1 0,0 1 0,0 0 0,0 0 0,0 0 0,0 0 0,0 0 0,0 0 0,2 5 0,10 14 0,0 0 0,-1 1 0,-1 1 0,-2 0 0,0 1 0,-1 0 0,-2 1 0,0-1 0,-2 1 0,-1 1 0,2 28 0,-4-1 0,-7 63 0,5-114 0,0 1 0,-1 0 0,1-1 0,-1 1 0,0-1 0,0 1 0,0-1 0,0 1 0,0-1 0,0 0 0,-1 1 0,1-1 0,-1 0 0,1 0 0,-1 0 0,0 0 0,0 0 0,0-1 0,0 1 0,0 0 0,0-1 0,-1 0 0,1 1 0,-4 0 0,-5 1 0,1 0 0,0-1 0,-1 0 0,1-1 0,-12 1 0,-26 3 0,-18 10 0,0-3 0,-1-3 0,-89 1 0,120-11-1365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16.4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129 70 24575,'0'-1'0,"1"0"0,-1 1 0,0-1 0,1 0 0,-1 1 0,0-1 0,1 0 0,-1 1 0,1-1 0,-1 1 0,1-1 0,-1 0 0,1 1 0,-1-1 0,1 1 0,0 0 0,-1-1 0,1 1 0,0 0 0,-1-1 0,1 1 0,0 0 0,0-1 0,-1 1 0,1 0 0,0 0 0,1 0 0,27-4 0,-22 3 0,494-13 0,-357 16 0,58-4 0,211 5 0,-244 11 0,63 2 0,81 13 0,-104-6 0,97-18 0,-52-4 0,-208 4 0,86 19 0,-87-13 0,-1-3 0,61 4 0,-75-11 0,128 9 0,47 5 0,-104-10 0,8 10 0,-32-3 0,-36-4 0,0 1 0,0 2 0,70 29 0,-109-39 0,4 2 0,0-1 0,-1 0 0,1 0 0,0-1 0,0 1 0,11 0 0,-17-2 0,0 0 0,1 0 0,-1 0 0,0 0 0,0 0 0,0 0 0,0 0 0,0 0 0,0 0 0,0 0 0,1 0 0,-1 0 0,0 0 0,0 0 0,0 0 0,0 0 0,0 0 0,0 0 0,0 0 0,0 0 0,1 0 0,-1 0 0,0-1 0,0 1 0,0 0 0,0 0 0,0 0 0,0 0 0,0 0 0,0 0 0,0 0 0,0 0 0,0 0 0,0-1 0,0 1 0,0 0 0,0 0 0,0 0 0,1 0 0,-1 0 0,0 0 0,0 0 0,0-1 0,0 1 0,-1 0 0,1 0 0,0 0 0,0 0 0,0 0 0,0 0 0,0 0 0,0-1 0,0 1 0,0 0 0,-6-9 0,-13-8 0,19 17 0,-25-23 0,0-1 0,-36-46 0,52 58 0,0-1 0,1 1 0,0-2 0,1 1 0,1-1 0,0 0 0,0-1 0,-4-22 0,10 35 0,-1-1 0,1 1 0,0-1 0,0 0 0,0 1 0,0-1 0,0 1 0,1-1 0,-1 1 0,1-1 0,1-2 0,-2 4 0,0 1 0,0 0 0,0-1 0,0 1 0,1 0 0,-1-1 0,0 1 0,0 0 0,1 0 0,-1 0 0,0-1 0,0 1 0,1 0 0,-1 0 0,0 0 0,0-1 0,1 1 0,-1 0 0,0 0 0,1 0 0,-1 0 0,0 0 0,1 0 0,-1 0 0,0 0 0,1 0 0,-1 0 0,0 0 0,1 0 0,0 0 0,13 13 0,-1 9 0,-1 0 0,-1 2 0,-1-1 0,-1 1 0,-2 1 0,8 35 0,-10-35 0,-1 0 0,-2 1 0,0-1 0,-4 50 0,2-72 0,0 0 0,-1 0 0,0 0 0,1 0 0,-1 0 0,0 0 0,0 0 0,-1 0 0,1 0 0,0 0 0,-1-1 0,0 1 0,0-1 0,0 1 0,0-1 0,0 0 0,0 0 0,0 0 0,-1 0 0,1 0 0,-1 0 0,0-1 0,1 1 0,-1-1 0,0 1 0,0-1 0,0 0 0,0-1 0,-3 2 0,-10 0 0,1 0 0,-1-1 0,0 0 0,-26-3 0,13 0 0,-13 1 0,-697 8 0,-49 12 0,595-20 0,110-2 0,-101-15 0,-81-28 0,40 6 0,70 10 0,74 13 0,-81-6 0,133 19 0,0-1 0,-45-13 0,44 9 0,-60-9 0,-282 11 0,214 9 0,128-2 0,6-1 0,0 1 0,1 1 0,-1 1 0,-36 8 0,55-9 0,0 1 0,0-1 0,0 1 0,0 0 0,0 1 0,1-1 0,-1 1 0,1 0 0,0 0 0,-1 0 0,1 0 0,1 1 0,-1 0 0,1-1 0,-1 1 0,1 1 0,0-1 0,0 0 0,1 1 0,-1 0 0,1-1 0,0 1 0,1 0 0,-1 0 0,1 0 0,-1 7 0,-1 4 0,2 1 0,0-1 0,1 1 0,0-1 0,1 1 0,1-1 0,1 1 0,5 15 0,-7-28 0,1-1 0,0 0 0,-1 0 0,1 0 0,1 0 0,-1 0 0,0 0 0,1 0 0,-1-1 0,1 1 0,0-1 0,0 0 0,0 0 0,0 0 0,0 0 0,1 0 0,-1-1 0,0 0 0,1 1 0,-1-1 0,1 0 0,6 0 0,8 1 0,0 0 0,0-1 0,26-3 0,-16 1 0,215-20 0,-67 4 0,167-27 0,-210 23 0,147-4 0,316 25 0,-256 3 0,1466-3 0,-1796 0 0,0 0 0,-1 1 0,1 0 0,0 1 0,0 0 0,0 1 0,-1 0 0,0 1 0,1 0 0,16 9 0,-23-11 0,0 1 0,1-1 0,-1 1 0,0 0 0,-1-1 0,1 1 0,0 0 0,-1 1 0,1-1 0,-1 0 0,0 1 0,0-1 0,-1 1 0,1 0 0,-1 0 0,1-1 0,-1 1 0,-1 0 0,1 0 0,0 0 0,-1 0 0,0 0 0,0 0 0,0 0 0,0 0 0,-1 0 0,0 0 0,1 0 0,-3 6 0,1-6 0,1-1 0,0 1 0,-1-1 0,0 0 0,0 0 0,0 0 0,0 0 0,0 0 0,-1 0 0,1 0 0,-1-1 0,0 1 0,1-1 0,-1 0 0,0 0 0,-7 3 0,-2 1 0,-1-1 0,-1 0 0,-15 3 0,-8 2 0,-83 38 0,-30 8 0,127-49 0,-1-1 0,0-1 0,0-2 0,-43 2 0,-419-10 0,437 3 0,-70-13 0,21 2 0,-125-16 0,49 4 0,70 18 0,-141 6 0,103 4 0,102-3 0,0-1 0,0-2 0,1-1 0,-44-11 0,-243-41 0,322 56 0,-126-10 0,-177 8 0,148 5 0,-245-3-1365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31.0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354 273 24575,'1'-4'0,"-1"1"0,1 0 0,-1 0 0,1-1 0,0 1 0,0 0 0,1 0 0,-1 0 0,0 0 0,1 0 0,0 0 0,0 1 0,0-1 0,0 0 0,0 1 0,0 0 0,1-1 0,-1 1 0,4-2 0,4-3 0,1 0 0,0 0 0,19-7 0,29-8 0,1 2 0,104-18 0,-94 22 0,67-12 0,2 5 0,1 6 0,199 2 0,744 21 0,-843 13 0,-193-14 0,-10 1 0,65 19 0,-66-15 0,0-1 0,41 4 0,347 21 0,-87 9 0,-221-24 0,171 7 0,-276-26 0,0 0 0,1 1 0,-1 1 0,0 0 0,0 0 0,12 5 0,-20-6 0,-1 0 0,1 0 0,-1 0 0,1 0 0,-1 1 0,0-1 0,1 1 0,-1-1 0,0 1 0,0 0 0,0 0 0,0 0 0,0 0 0,-1 0 0,1 1 0,-1-1 0,1 0 0,-1 1 0,0-1 0,0 1 0,0 0 0,0-1 0,0 1 0,-1 0 0,1-1 0,-1 1 0,0 0 0,0 0 0,0-1 0,0 6 0,-1-5 0,1 1 0,-1-1 0,0 1 0,0-1 0,-1 0 0,1 1 0,0-1 0,-1 0 0,0 0 0,0 0 0,0 0 0,0 0 0,0-1 0,-1 1 0,1-1 0,-1 1 0,0-1 0,0 0 0,0 0 0,-4 3 0,-7 2 0,0-1 0,0-1 0,-25 7 0,-2 1 0,-24 8 0,-128 23 0,93-24 0,34-9 0,0-4 0,-1-2 0,-102-7 0,65 0 0,-156 4 0,-208-5 0,38-42 0,308 29 0,-253-59 0,309 61 0,0 2 0,-1 3 0,0 3 0,-93 4 0,-254-13 0,186 1 0,-38-2 0,225 12 0,0 1 0,-1 3 0,1 1 0,-48 8 0,73-6 0,0 0 0,0 1 0,0 0 0,1 2 0,0 0 0,0 0 0,0 1 0,1 1 0,0 1 0,1 0 0,-1 0 0,2 2 0,-19 18 0,24-21 0,0 0 0,1 1 0,0 0 0,1 0 0,0 1 0,-6 13 0,10-21 0,0 1 0,0-1 0,0 1 0,1-1 0,-1 1 0,1 0 0,-1-1 0,1 1 0,0 0 0,0-1 0,0 1 0,0 0 0,0 0 0,1-1 0,-1 1 0,1-1 0,0 1 0,0 0 0,0-1 0,0 1 0,0-1 0,0 0 0,1 1 0,-1-1 0,1 0 0,0 0 0,-1 0 0,1 0 0,0 0 0,3 2 0,3 1 0,0-1 0,0 0 0,1 0 0,-1-1 0,1 0 0,-1-1 0,14 3 0,67 4 0,-72-8 0,620 4 0,-402-8 0,-215 3 0,-1 0 0,1-1 0,-1-1 0,0-1 0,1-1 0,-1-1 0,-1 0 0,1-2 0,-1 0 0,0-1 0,18-11 0,98-68 0,-81 50 0,1 2 0,72-33 0,6 16 0,254-62 0,-355 106 0,56-17 0,-50 14 0,0 0 0,1 2 0,1 2 0,70-3 0,-29 9 0,186 6 0,-256-4 0,0 0 0,-1 1 0,1 0 0,0 1 0,-1 0 0,0 1 0,0 0 0,0 0 0,0 1 0,9 6 0,7 7 0,-2 1 0,21 22 0,-23-21 0,-19-18 0,0-1 0,-1 1 0,1-1 0,0 1 0,-1 0 0,1 0 0,-1 0 0,0 0 0,0 0 0,0 0 0,0 0 0,0 0 0,0 0 0,0 0 0,-1 1 0,1-1 0,-1 0 0,1 3 0,-2-4 0,1 1 0,-1-1 0,0 1 0,1-1 0,-1 1 0,0-1 0,0 0 0,0 1 0,0-1 0,0 0 0,0 0 0,-1 0 0,1 0 0,0 0 0,-1 0 0,1 0 0,0 0 0,-1 0 0,1-1 0,-1 1 0,1 0 0,-1-1 0,0 0 0,1 1 0,-1-1 0,1 0 0,-3 0 0,-32 5 0,-1-1 0,0-2 0,-72-6 0,30 1 0,5 1 0,-381 4 0,287 14 0,-226 51 0,331-50 0,1 2 0,1 3 0,-59 30 0,-36 14 0,7-24 0,37-12 0,-207 58 0,268-75 0,-10 7 0,47-12 0,16-5 0,10 0 0,65 3 0,99-5 0,-96-2 0,0 1 0,331-5 0,-2-30 0,-335 25 0,177-31 0,-185 29 0,0 3 0,71-1 0,133 11 0,-105 1 0,1272-2 0,-1419 0 0,0-1 0,0-1 0,24-5 0,-34 5 0,1 0 0,-1-1 0,0 0 0,1 0 0,-1-1 0,-1 0 0,1-1 0,13-10 0,4 0 0,-20 17 0,-15 11 0,0-5 0,0 0 0,-1 0 0,0-2 0,0 1 0,-1-1 0,0-1 0,-13 4 0,-7 5 0,-18 10 0,-1-2 0,-1-3 0,-1-1 0,-94 17 0,-68-1 0,-327 4 0,-5-39 0,221-1 0,254 2 0,1816 0 0,-1740 0 0,0 0 0,0 0 0,0-1 0,0 1 0,0-1 0,0 0 0,0 0 0,0 0 0,-1-1 0,1 1 0,0-1 0,-1 0 0,1 0 0,-1 0 0,0-1 0,0 1 0,0-1 0,5-5 0,-4 3 0,0-1 0,-1 1 0,0-1 0,0 0 0,0 0 0,-1 0 0,0 0 0,0-1 0,-1 1 0,1-1 0,-1-6 0,3-83-1365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7T15:47:41.2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181 32 24575,'193'1'0,"207"-3"0,-237-12 0,25-1 0,978 13 0,-563 5 0,37-3 0,-463 13 0,-48 0 0,-96-12 0,-1 2 0,0 1 0,0 2 0,52 15 0,-76-18 0,1 0 0,0 1 0,-1 0 0,1 1 0,-1-1 0,0 2 0,-1-1 0,1 1 0,-1 0 0,0 1 0,-1-1 0,1 1 0,-1 1 0,-1-1 0,1 1 0,-1 0 0,-1 0 0,0 1 0,0-1 0,5 15 0,-8-18 0,5 14 0,0 1 0,-2 0 0,0 0 0,-1 0 0,0 26 0,-3-41 0,-1-1 0,1 1 0,-1 0 0,0 0 0,0 0 0,0-1 0,-1 1 0,0-1 0,1 1 0,-2-1 0,1 1 0,0-1 0,-1 0 0,0 0 0,0 0 0,0-1 0,-1 1 0,1-1 0,-1 0 0,0 1 0,0-2 0,0 1 0,0 0 0,0-1 0,0 0 0,-1 0 0,-7 2 0,-5 1 0,0-1 0,0-1 0,0-1 0,-1 0 0,-27-2 0,-22 3 0,-516 17 0,-876-20 0,1405-3 0,0-3 0,1-2 0,-61-17 0,-26-5 0,-436-42 0,30 66 0,308 8 0,203 0 0,27-1 0,-1 0 0,1-1 0,-1 0 0,1 0 0,-1-1 0,1 0 0,-1 0 0,-15-5 0,24 6 0,0 0 0,0 0 0,1 0 0,-1 0 0,0 0 0,0 0 0,0 0 0,0 0 0,0 0 0,1 0 0,-1 0 0,0 0 0,0 0 0,0 0 0,0 0 0,0 0 0,1 0 0,-1 0 0,0 0 0,0 0 0,0-1 0,0 1 0,0 0 0,1 0 0,-1 0 0,0 0 0,0 0 0,0 0 0,0 0 0,0 0 0,0-1 0,0 1 0,0 0 0,0 0 0,1 0 0,-1 0 0,0 0 0,0-1 0,0 1 0,0 0 0,0 0 0,0 0 0,0 0 0,0 0 0,0-1 0,0 1 0,0 0 0,0 0 0,0 0 0,0 0 0,0 0 0,0-1 0,0 1 0,0 0 0,-1 0 0,1 0 0,0 0 0,0 0 0,0-1 0,0 1 0,0 0 0,0 0 0,0 0 0,0 0 0,0 0 0,-1 0 0,1 0 0,0-1 0,24-5 0,1 1 0,0 0 0,44-1 0,-12 1 0,447-66 0,133-14 0,223 71 0,-515 17 0,-265-3 0,120 17 0,-85-6 0,210-8 0,-162-5 0,-88 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4268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customXml" Target="../ink/ink10.xml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293495"/>
            <a:ext cx="5155168" cy="5155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67976"/>
            <a:ext cx="631900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560707" y="3229689"/>
            <a:ext cx="6319004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Word Search Generator 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560707" y="4707374"/>
            <a:ext cx="631900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project of CSE115.</a:t>
            </a:r>
            <a:endParaRPr lang="en-US" sz="15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C496D0-DDA8-47E3-B730-74CE9AF2E7B0}"/>
              </a:ext>
            </a:extLst>
          </p:cNvPr>
          <p:cNvGrpSpPr/>
          <p:nvPr/>
        </p:nvGrpSpPr>
        <p:grpSpPr>
          <a:xfrm>
            <a:off x="12913811" y="7823562"/>
            <a:ext cx="1550160" cy="248760"/>
            <a:chOff x="12913811" y="7823562"/>
            <a:chExt cx="15501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DABEDD-53E3-473D-BB7E-4FB6A7508095}"/>
                    </a:ext>
                  </a:extLst>
                </p14:cNvPr>
                <p14:cNvContentPartPr/>
                <p14:nvPr/>
              </p14:nvContentPartPr>
              <p14:xfrm>
                <a:off x="12913811" y="7823562"/>
                <a:ext cx="1550160" cy="24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DABEDD-53E3-473D-BB7E-4FB6A75080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1171" y="7760922"/>
                  <a:ext cx="1675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DB1483-7A5A-4BCF-956A-078B5FCC11F0}"/>
                    </a:ext>
                  </a:extLst>
                </p14:cNvPr>
                <p14:cNvContentPartPr/>
                <p14:nvPr/>
              </p14:nvContentPartPr>
              <p14:xfrm>
                <a:off x="13594571" y="8003562"/>
                <a:ext cx="802080" cy="68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DB1483-7A5A-4BCF-956A-078B5FCC11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31571" y="7940562"/>
                  <a:ext cx="927720" cy="194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C60D33-2004-4591-BFA8-F618959AA1D1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593788"/>
            <a:ext cx="57344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Upgrades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6928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631418"/>
            <a:ext cx="227647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Timer Feature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669280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76086" y="5631418"/>
            <a:ext cx="22765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Difficulty Levels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66928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235791" y="5631418"/>
            <a:ext cx="22765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Word List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669280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95497" y="5631418"/>
            <a:ext cx="22765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Menu System</a:t>
            </a:r>
            <a:endParaRPr lang="en-US" sz="2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138A40-3F34-4549-B1AE-D70A0506669D}"/>
              </a:ext>
            </a:extLst>
          </p:cNvPr>
          <p:cNvGrpSpPr/>
          <p:nvPr/>
        </p:nvGrpSpPr>
        <p:grpSpPr>
          <a:xfrm>
            <a:off x="12927491" y="7803042"/>
            <a:ext cx="1520640" cy="284400"/>
            <a:chOff x="12927491" y="7803042"/>
            <a:chExt cx="1520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612921-03E6-411A-BCA3-C7E5049427CA}"/>
                    </a:ext>
                  </a:extLst>
                </p14:cNvPr>
                <p14:cNvContentPartPr/>
                <p14:nvPr/>
              </p14:nvContentPartPr>
              <p14:xfrm>
                <a:off x="12927491" y="7803042"/>
                <a:ext cx="1520640" cy="18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612921-03E6-411A-BCA3-C7E5049427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64851" y="7740042"/>
                  <a:ext cx="1646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B412D-558B-4AF7-BFE2-D70CCE391F8E}"/>
                    </a:ext>
                  </a:extLst>
                </p14:cNvPr>
                <p14:cNvContentPartPr/>
                <p14:nvPr/>
              </p14:nvContentPartPr>
              <p14:xfrm>
                <a:off x="14215211" y="7867482"/>
                <a:ext cx="64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B412D-558B-4AF7-BFE2-D70CCE391F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52211" y="7804842"/>
                  <a:ext cx="132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A3A38D-71F8-4FDC-9D54-DF63A1B47312}"/>
                    </a:ext>
                  </a:extLst>
                </p14:cNvPr>
                <p14:cNvContentPartPr/>
                <p14:nvPr/>
              </p14:nvContentPartPr>
              <p14:xfrm>
                <a:off x="12960971" y="7974042"/>
                <a:ext cx="1448280" cy="11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A3A38D-71F8-4FDC-9D54-DF63A1B473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7971" y="7911402"/>
                  <a:ext cx="1573920" cy="239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495D2C5-37B2-4E44-90A1-D4FE5041DF18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1274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Takeaway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65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meets fun. Built with logic, designed for challenge.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7554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Word game that sharpens minds and skills.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6E5165-6EDE-4078-ADF5-D079326BADAB}"/>
                  </a:ext>
                </a:extLst>
              </p14:cNvPr>
              <p14:cNvContentPartPr/>
              <p14:nvPr/>
            </p14:nvContentPartPr>
            <p14:xfrm>
              <a:off x="12864851" y="7772082"/>
              <a:ext cx="1581480" cy="37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6E5165-6EDE-4078-ADF5-D079326BAD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2211" y="7709442"/>
                <a:ext cx="1707120" cy="496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AC7B7A-AC0B-4876-97E3-532ECD0196F1}"/>
              </a:ext>
            </a:extLst>
          </p:cNvPr>
          <p:cNvSpPr txBox="1"/>
          <p:nvPr/>
        </p:nvSpPr>
        <p:spPr>
          <a:xfrm>
            <a:off x="6244709" y="7773910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30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590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appreciate your time and interest in our Word Search Generator project.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1494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Feel free to ask questions or share your feedback.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98359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62326" y="4983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462326" y="5469731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here to clarify and discuss any details.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498359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127563" y="4983599"/>
            <a:ext cx="32907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Feedback Welcome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27563" y="5469731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input helps us improve and grow this project.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C3D027-5BFA-41F1-972C-5BE6AF230BA1}"/>
                  </a:ext>
                </a:extLst>
              </p14:cNvPr>
              <p14:cNvContentPartPr/>
              <p14:nvPr/>
            </p14:nvContentPartPr>
            <p14:xfrm>
              <a:off x="12926411" y="7782522"/>
              <a:ext cx="1536840" cy="261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C3D027-5BFA-41F1-972C-5BE6AF230B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3411" y="7719882"/>
                <a:ext cx="1662480" cy="3873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D74C58-C68A-49C5-A413-A08A654C1988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1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03709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Meet Group 10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58309" y="3885605"/>
            <a:ext cx="6464856" cy="1091327"/>
          </a:xfrm>
          <a:prstGeom prst="roundRect">
            <a:avLst>
              <a:gd name="adj" fmla="val 70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0000" y="4077295"/>
            <a:ext cx="260854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Nakib Uddin Azadi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50000" y="4490561"/>
            <a:ext cx="60814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2231171043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07235" y="3885605"/>
            <a:ext cx="6464856" cy="1091327"/>
          </a:xfrm>
          <a:prstGeom prst="roundRect">
            <a:avLst>
              <a:gd name="adj" fmla="val 70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8926" y="4077295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Fariba Ahmed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98926" y="4490561"/>
            <a:ext cx="60814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2512627642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8309" y="5161002"/>
            <a:ext cx="6464856" cy="1091327"/>
          </a:xfrm>
          <a:prstGeom prst="roundRect">
            <a:avLst>
              <a:gd name="adj" fmla="val 70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0000" y="5352693"/>
            <a:ext cx="299382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Tawsif Al Imam Ayon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50000" y="5765959"/>
            <a:ext cx="60814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2513269642 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07235" y="5161002"/>
            <a:ext cx="6464856" cy="1091327"/>
          </a:xfrm>
          <a:prstGeom prst="roundRect">
            <a:avLst>
              <a:gd name="adj" fmla="val 70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8926" y="5352693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Safwat Sadiq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98926" y="5765959"/>
            <a:ext cx="608147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2513454642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8309" y="6436400"/>
            <a:ext cx="13113782" cy="1091327"/>
          </a:xfrm>
          <a:prstGeom prst="roundRect">
            <a:avLst>
              <a:gd name="adj" fmla="val 70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0000" y="6628090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Toufiq Omar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950000" y="7041356"/>
            <a:ext cx="127304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2512194643 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39EA77C-3A4D-40ED-BE46-47D9B493FB55}"/>
                  </a:ext>
                </a:extLst>
              </p14:cNvPr>
              <p14:cNvContentPartPr/>
              <p14:nvPr/>
            </p14:nvContentPartPr>
            <p14:xfrm>
              <a:off x="12905171" y="7845162"/>
              <a:ext cx="1563120" cy="22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39EA77C-3A4D-40ED-BE46-47D9B493FB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2171" y="7782522"/>
                <a:ext cx="168876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3A83CD5-961E-4667-A271-9962902D97CD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97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Word Search Generator in 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637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2663785"/>
            <a:ext cx="55260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Simple yet engaging puzzle game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58309" y="385524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62326" y="3855244"/>
            <a:ext cx="51236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words placed on a grid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58309" y="50467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62326" y="5046702"/>
            <a:ext cx="5800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Find and remove words in real-time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58309" y="62381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6238161"/>
            <a:ext cx="50739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Brain-boosting word challenge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309" y="7213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CD4A7-B142-443E-A628-1F8DF5D607DB}"/>
              </a:ext>
            </a:extLst>
          </p:cNvPr>
          <p:cNvSpPr txBox="1"/>
          <p:nvPr/>
        </p:nvSpPr>
        <p:spPr>
          <a:xfrm>
            <a:off x="630718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7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17677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758309" y="3824526"/>
            <a:ext cx="5532715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This Project?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792385"/>
            <a:ext cx="487442" cy="487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0656" y="4758333"/>
            <a:ext cx="2376726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Boosts Vocabulary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799" y="4792385"/>
            <a:ext cx="487442" cy="487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92147" y="4758333"/>
            <a:ext cx="2376845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Fun Real-time Play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409" y="4792385"/>
            <a:ext cx="487442" cy="48744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143756" y="4758333"/>
            <a:ext cx="2376726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Algorithms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2899" y="4792385"/>
            <a:ext cx="487442" cy="4874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495246" y="4758333"/>
            <a:ext cx="2376845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20x20 Grid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58309" y="5618917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758309" y="6150173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758309" y="6681430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758309" y="7212687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C217D9-93B5-47CA-8226-D1502234BB54}"/>
                  </a:ext>
                </a:extLst>
              </p14:cNvPr>
              <p14:cNvContentPartPr/>
              <p14:nvPr/>
            </p14:nvContentPartPr>
            <p14:xfrm>
              <a:off x="12872771" y="7803762"/>
              <a:ext cx="1606680" cy="309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C217D9-93B5-47CA-8226-D1502234BB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09771" y="7741122"/>
                <a:ext cx="1732320" cy="435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4C6E8-86EF-4F8A-8C91-CF36ED8046EA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776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309" y="2840950"/>
            <a:ext cx="73192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From Words to Puzzle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40951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Grid setup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66796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 empty puzzle canvas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76474" y="40951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Place words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76474" y="466796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positions and directions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94640" y="40951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Fill empty spots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4640" y="4667964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letters fill blanks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012805" y="40951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2805" y="466796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and remove words visually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8000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FD4C7F-3242-4D0E-80FC-018474EBB9A8}"/>
                  </a:ext>
                </a:extLst>
              </p14:cNvPr>
              <p14:cNvContentPartPr/>
              <p14:nvPr/>
            </p14:nvContentPartPr>
            <p14:xfrm>
              <a:off x="12882851" y="7835802"/>
              <a:ext cx="155808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FD4C7F-3242-4D0E-80FC-018474EBB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0211" y="7773162"/>
                <a:ext cx="1683720" cy="362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916974-40FB-4DE3-A992-E0381FD9E06B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1356"/>
            <a:ext cx="75266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Words Are Placed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0270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7397" y="263265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602706"/>
            <a:ext cx="46264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position + direction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44709" y="37941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7397" y="382410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948726" y="3794165"/>
            <a:ext cx="3988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Overlap/conflict checks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73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Retries until fit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244709" y="617708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7397" y="620702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948726" y="6177082"/>
            <a:ext cx="41974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Fill empty slots randomly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C367B9-C505-48D0-BA87-ECAC9733932A}"/>
                  </a:ext>
                </a:extLst>
              </p14:cNvPr>
              <p14:cNvContentPartPr/>
              <p14:nvPr/>
            </p14:nvContentPartPr>
            <p14:xfrm>
              <a:off x="12909131" y="7780002"/>
              <a:ext cx="1563120" cy="312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C367B9-C505-48D0-BA87-ECAC97339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6491" y="7717362"/>
                <a:ext cx="1688760" cy="4384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897397-654B-4B05-B3C4-06DA89599CDD}"/>
              </a:ext>
            </a:extLst>
          </p:cNvPr>
          <p:cNvSpPr txBox="1"/>
          <p:nvPr/>
        </p:nvSpPr>
        <p:spPr>
          <a:xfrm>
            <a:off x="6168260" y="7780002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336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Words Are Removed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983944"/>
            <a:ext cx="1083231" cy="13373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20051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Checking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652861" y="375797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program checks all the directions of the grid.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321254"/>
            <a:ext cx="1083231" cy="13373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53782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Comparing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7652861" y="509528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Then it compares word characters with grid characters.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658564"/>
            <a:ext cx="1083231" cy="13373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87513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Matching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7652861" y="643259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word matches, it replaces matching characters with "."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0E5026-21B0-45E2-9ECE-FCCFF5F56F0F}"/>
                  </a:ext>
                </a:extLst>
              </p14:cNvPr>
              <p14:cNvContentPartPr/>
              <p14:nvPr/>
            </p14:nvContentPartPr>
            <p14:xfrm>
              <a:off x="12892931" y="7810962"/>
              <a:ext cx="1546200" cy="29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0E5026-21B0-45E2-9ECE-FCCFF5F56F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0291" y="7748322"/>
                <a:ext cx="1671840" cy="418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8AB4199-E690-4B03-A2BE-2AD210D5D070}"/>
              </a:ext>
            </a:extLst>
          </p:cNvPr>
          <p:cNvSpPr txBox="1"/>
          <p:nvPr/>
        </p:nvSpPr>
        <p:spPr>
          <a:xfrm>
            <a:off x="6196818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15671"/>
            <a:ext cx="71949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Tough Bits We Tamed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49116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453301"/>
            <a:ext cx="227647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Overlapping word handling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49116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76086" y="5453301"/>
            <a:ext cx="227659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Retry logic implementation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49116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235791" y="5453301"/>
            <a:ext cx="227659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Directional placement rules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491163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95497" y="5453301"/>
            <a:ext cx="227659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gameplay design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96328E-C260-48B0-A637-2011D47C73FE}"/>
                  </a:ext>
                </a:extLst>
              </p14:cNvPr>
              <p14:cNvContentPartPr/>
              <p14:nvPr/>
            </p14:nvContentPartPr>
            <p14:xfrm>
              <a:off x="12843971" y="7791162"/>
              <a:ext cx="1626120" cy="30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96328E-C260-48B0-A637-2011D47C73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1331" y="7728162"/>
                <a:ext cx="1751760" cy="427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6D301B0-44DB-47E1-ACB0-3C53F10D1303}"/>
              </a:ext>
            </a:extLst>
          </p:cNvPr>
          <p:cNvSpPr txBox="1"/>
          <p:nvPr/>
        </p:nvSpPr>
        <p:spPr>
          <a:xfrm>
            <a:off x="3716786" y="7762376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085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Does It Work?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461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Heck Yes 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6838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Passed all tests: correct word placement, scoring, responsive feedback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2742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7873-AFDA-4434-8B12-1E753291DE0A}"/>
              </a:ext>
            </a:extLst>
          </p:cNvPr>
          <p:cNvSpPr txBox="1"/>
          <p:nvPr/>
        </p:nvSpPr>
        <p:spPr>
          <a:xfrm>
            <a:off x="717698" y="7577710"/>
            <a:ext cx="95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Group 10: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Nakib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Uddin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Azadi,Fariba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Ahmed,Tawsif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Al Imam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Ayon,Safwat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Sadiq,Toufiq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Omar.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525</Words>
  <Application>Microsoft Office PowerPoint</Application>
  <PresentationFormat>Custom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Sans</vt:lpstr>
      <vt:lpstr>Arial</vt:lpstr>
      <vt:lpstr>Dela Gothic One</vt:lpstr>
      <vt:lpstr>Bahnschrift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sharefkawsernakib@gmail.com</cp:lastModifiedBy>
  <cp:revision>4</cp:revision>
  <dcterms:created xsi:type="dcterms:W3CDTF">2025-04-17T15:39:52Z</dcterms:created>
  <dcterms:modified xsi:type="dcterms:W3CDTF">2025-04-17T16:17:53Z</dcterms:modified>
</cp:coreProperties>
</file>